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93" r:id="rId5"/>
    <p:sldId id="296" r:id="rId6"/>
    <p:sldId id="298" r:id="rId7"/>
    <p:sldId id="300" r:id="rId8"/>
    <p:sldId id="299" r:id="rId9"/>
    <p:sldId id="317" r:id="rId10"/>
    <p:sldId id="316" r:id="rId11"/>
    <p:sldId id="318" r:id="rId12"/>
    <p:sldId id="319" r:id="rId13"/>
    <p:sldId id="320" r:id="rId14"/>
    <p:sldId id="321" r:id="rId15"/>
    <p:sldId id="322" r:id="rId16"/>
    <p:sldId id="323" r:id="rId17"/>
    <p:sldId id="315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19" autoAdjust="0"/>
  </p:normalViewPr>
  <p:slideViewPr>
    <p:cSldViewPr snapToGrid="0">
      <p:cViewPr varScale="1">
        <p:scale>
          <a:sx n="123" d="100"/>
          <a:sy n="123" d="100"/>
        </p:scale>
        <p:origin x="10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A1AD0-0248-4E85-B9BB-791D6B5A202F}" type="datetime1">
              <a:rPr lang="ru-RU" smtClean="0"/>
              <a:t>02.12.2022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C503B-C475-4043-9719-1ABA68EBAEC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1832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46F83-0348-4601-838A-05B9095A0128}" type="datetime1">
              <a:rPr lang="ru-RU" smtClean="0"/>
              <a:pPr/>
              <a:t>02.12.2022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66355-929D-499E-83F4-EEAF371CD97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9719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66355-929D-499E-83F4-EEAF371CD97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69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 useBgFill="1">
        <p:nvSpPr>
          <p:cNvPr id="10" name="Прямоугольник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92A92EDA-24FC-4BFF-B882-7C81A89751E7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2EFF7-98E9-4300-A910-B1A6629F9BCA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BEFCC1-394C-4CBE-BC5A-4C75102D2881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B50635-27AD-4B42-8637-6B10714363BD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 useBgFill="1"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fld id="{1D55C904-2E49-4350-A161-9C4A4E55DA2E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314F8-ED05-4C53-9EC2-C73D61BD2E35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2C120D-95D7-4E26-884B-FCF216F3F87E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240A1B-F3E0-4BBF-8A00-AEBF9BB0C160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38B829-FDB2-45FA-A2D9-DF84C48A0C92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B04D672F-768E-4F8E-A588-08D7B71BDFBA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ru-RU" noProof="0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DC6D589C-3E67-469D-84BB-328F1E65F0E7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algn="l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Прямоугольник 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8BAD2A2-B4D4-43F8-B8CC-62310B7E5D25}" type="datetime1">
              <a:rPr lang="ru-RU" noProof="0" smtClean="0"/>
              <a:t>02.12.2022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4B7E4EF-A1BD-40F4-AB7B-04F084DD991D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Calibri Light" panose="020F0302020204030204" pitchFamily="34" charset="0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232680"/>
            <a:ext cx="4775075" cy="1258663"/>
          </a:xfrm>
        </p:spPr>
        <p:txBody>
          <a:bodyPr rtlCol="0">
            <a:normAutofit/>
          </a:bodyPr>
          <a:lstStyle/>
          <a:p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Панк, как субкультура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733951"/>
            <a:ext cx="3249479" cy="906336"/>
          </a:xfrm>
        </p:spPr>
        <p:txBody>
          <a:bodyPr rtlCol="0">
            <a:normAutofit fontScale="55000" lnSpcReduction="20000"/>
          </a:bodyPr>
          <a:lstStyle/>
          <a:p>
            <a:pPr algn="l" rtl="0">
              <a:spcAft>
                <a:spcPts val="600"/>
              </a:spcAft>
            </a:pPr>
            <a:r>
              <a:rPr lang="ru-RU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en-US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3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>
              <a:spcAft>
                <a:spcPts val="600"/>
              </a:spcAft>
            </a:pPr>
            <a:r>
              <a:rPr lang="ru-RU" sz="3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Цыпышев</a:t>
            </a:r>
            <a:r>
              <a:rPr lang="ru-RU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Т. А. ИУ5-11Б</a:t>
            </a:r>
          </a:p>
          <a:p>
            <a:pPr rtl="0">
              <a:spcAft>
                <a:spcPts val="600"/>
              </a:spcAft>
            </a:pPr>
            <a:endParaRPr lang="ru-RU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B82C17-5119-4121-A6A8-9F50495F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17B75-D41D-4FAB-9961-F0547E86B0D8}"/>
              </a:ext>
            </a:extLst>
          </p:cNvPr>
          <p:cNvSpPr txBox="1"/>
          <p:nvPr/>
        </p:nvSpPr>
        <p:spPr>
          <a:xfrm>
            <a:off x="876499" y="764811"/>
            <a:ext cx="74440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Г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розные «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The exploit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»</a:t>
            </a:r>
          </a:p>
          <a:p>
            <a:r>
              <a:rPr lang="ru-RU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Как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«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sex pistols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», </a:t>
            </a:r>
            <a:r>
              <a:rPr lang="ru-RU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только более похожие на мышь с предыдущего слайда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B091C9-794F-403F-99B5-8F6E338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10</a:t>
            </a:fld>
            <a:endParaRPr lang="ru-RU" noProof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8E944B-C85A-E6C3-F40C-571E719D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16" y="2283250"/>
            <a:ext cx="4747230" cy="31773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FEB3C9-2416-E7F4-E68B-80DA3AFB6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13" y="2128393"/>
            <a:ext cx="3413890" cy="3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2818F-BC17-43B9-80CE-A494273A3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2" y="3044205"/>
            <a:ext cx="8933796" cy="769590"/>
          </a:xfrm>
        </p:spPr>
        <p:txBody>
          <a:bodyPr>
            <a:normAutofit/>
          </a:bodyPr>
          <a:lstStyle/>
          <a:p>
            <a:r>
              <a:rPr lang="ru-RU" sz="4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Современный панк</a:t>
            </a:r>
            <a:endParaRPr lang="ru-RU" sz="40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1A84B-4994-4C9E-AFF0-243EB80B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5575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B82C17-5119-4121-A6A8-9F50495F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17B75-D41D-4FAB-9961-F0547E86B0D8}"/>
              </a:ext>
            </a:extLst>
          </p:cNvPr>
          <p:cNvSpPr txBox="1"/>
          <p:nvPr/>
        </p:nvSpPr>
        <p:spPr>
          <a:xfrm>
            <a:off x="977239" y="764811"/>
            <a:ext cx="32996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К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онец близко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А зима как бы уже наступила…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B091C9-794F-403F-99B5-8F6E338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12</a:t>
            </a:fld>
            <a:endParaRPr lang="ru-RU" noProof="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89E2B2-F4EA-57C4-E644-4287E16C1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86" y="2309246"/>
            <a:ext cx="4867275" cy="3200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C520C3-F946-9822-E9C7-69EB37D89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39" y="2371240"/>
            <a:ext cx="4862442" cy="3076413"/>
          </a:xfrm>
          <a:prstGeom prst="rect">
            <a:avLst/>
          </a:prstGeom>
        </p:spPr>
      </p:pic>
      <p:sp>
        <p:nvSpPr>
          <p:cNvPr id="14" name="Знак умножения 13">
            <a:extLst>
              <a:ext uri="{FF2B5EF4-FFF2-40B4-BE49-F238E27FC236}">
                <a16:creationId xmlns:a16="http://schemas.microsoft.com/office/drawing/2014/main" id="{976F6DA3-F63C-25C7-92FC-B9E2AB97B506}"/>
              </a:ext>
            </a:extLst>
          </p:cNvPr>
          <p:cNvSpPr/>
          <p:nvPr/>
        </p:nvSpPr>
        <p:spPr>
          <a:xfrm>
            <a:off x="-736914" y="2750947"/>
            <a:ext cx="8290747" cy="2378991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05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B82C17-5119-4121-A6A8-9F50495F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17B75-D41D-4FAB-9961-F0547E86B0D8}"/>
              </a:ext>
            </a:extLst>
          </p:cNvPr>
          <p:cNvSpPr txBox="1"/>
          <p:nvPr/>
        </p:nvSpPr>
        <p:spPr>
          <a:xfrm>
            <a:off x="977239" y="764811"/>
            <a:ext cx="26756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S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traight edge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Я вам не </a:t>
            </a:r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ЖИВОТНОЕ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…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B091C9-794F-403F-99B5-8F6E338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13</a:t>
            </a:fld>
            <a:endParaRPr lang="ru-RU" noProof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EAF55B-0EC6-30DD-3CB9-71F16A48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475" y="2008681"/>
            <a:ext cx="6227050" cy="43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8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BC95-E353-43BF-9B45-6ACC92B0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С</a:t>
            </a:r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пасибо за внимание</a:t>
            </a:r>
            <a:r>
              <a:rPr lang="ru-RU" sz="5400" dirty="0">
                <a:solidFill>
                  <a:schemeClr val="accent1">
                    <a:lumMod val="50000"/>
                  </a:schemeClr>
                </a:solidFill>
              </a:rPr>
              <a:t>!</a:t>
            </a:r>
            <a:br>
              <a:rPr lang="ru-RU" sz="5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P.s.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Та самая мышь с «предыдущего слайда»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3AD715-43E7-47B1-89A3-7B703518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14</a:t>
            </a:fld>
            <a:endParaRPr lang="ru-RU" noProof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342BD-6423-FCF6-B038-E47B55A1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32" y="2014194"/>
            <a:ext cx="3953736" cy="37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0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2818F-BC17-43B9-80CE-A494273A3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4" y="3044205"/>
            <a:ext cx="8933796" cy="769590"/>
          </a:xfrm>
        </p:spPr>
        <p:txBody>
          <a:bodyPr>
            <a:normAutofit/>
          </a:bodyPr>
          <a:lstStyle/>
          <a:p>
            <a:r>
              <a:rPr lang="ru-RU" sz="4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Философия панка</a:t>
            </a:r>
            <a:endParaRPr lang="ru-RU" sz="40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1A84B-4994-4C9E-AFF0-243EB80B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1814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D46231-1A5E-4BE6-AD70-FF83436B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454A5-3B8B-48A5-8B85-6807B462BB8A}"/>
              </a:ext>
            </a:extLst>
          </p:cNvPr>
          <p:cNvSpPr txBox="1"/>
          <p:nvPr/>
        </p:nvSpPr>
        <p:spPr>
          <a:xfrm>
            <a:off x="825546" y="764811"/>
            <a:ext cx="80835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К</a:t>
            </a:r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ак мы представляем себе типичного панка?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 же надеюсь так?</a:t>
            </a:r>
            <a:endParaRPr lang="ru-RU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E6A4CA-35C5-4C59-8002-D6D336EF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3</a:t>
            </a:fld>
            <a:endParaRPr lang="ru-RU" noProof="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8F122C-22D5-93D5-FBC8-8AF024FC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99" y="2452290"/>
            <a:ext cx="4530044" cy="35033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C05865-C7A0-1AD6-384D-000A1DEF2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59" y="2452290"/>
            <a:ext cx="4785497" cy="35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B82C17-5119-4121-A6A8-9F50495F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17B75-D41D-4FAB-9961-F0547E86B0D8}"/>
              </a:ext>
            </a:extLst>
          </p:cNvPr>
          <p:cNvSpPr txBox="1"/>
          <p:nvPr/>
        </p:nvSpPr>
        <p:spPr>
          <a:xfrm>
            <a:off x="837753" y="764463"/>
            <a:ext cx="44136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Н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емного истории</a:t>
            </a: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Или «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как жилось в Великобритании в 60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x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B091C9-794F-403F-99B5-8F6E338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4</a:t>
            </a:fld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0D8686-1A8C-7AA1-0168-C2EFE6FF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53" y="2109533"/>
            <a:ext cx="10487186" cy="398400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29812B3-7156-180F-D6A1-A304B7CF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48" y="2109533"/>
            <a:ext cx="3410426" cy="790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C0385F-7353-4310-4278-BF1E68DC3824}"/>
              </a:ext>
            </a:extLst>
          </p:cNvPr>
          <p:cNvSpPr txBox="1"/>
          <p:nvPr/>
        </p:nvSpPr>
        <p:spPr>
          <a:xfrm>
            <a:off x="2022237" y="2320209"/>
            <a:ext cx="245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Массовая безработица</a:t>
            </a:r>
          </a:p>
        </p:txBody>
      </p:sp>
    </p:spTree>
    <p:extLst>
      <p:ext uri="{BB962C8B-B14F-4D97-AF65-F5344CB8AC3E}">
        <p14:creationId xmlns:p14="http://schemas.microsoft.com/office/powerpoint/2010/main" val="134725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1A6BF8-3CD8-4EA4-B3D2-F35028D1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8925CC-FC45-41E2-ADA6-2825EF38012D}"/>
              </a:ext>
            </a:extLst>
          </p:cNvPr>
          <p:cNvSpPr txBox="1"/>
          <p:nvPr/>
        </p:nvSpPr>
        <p:spPr>
          <a:xfrm>
            <a:off x="1090021" y="903310"/>
            <a:ext cx="4611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Ч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то такое контркультура?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E5A851-F977-49FF-8F2A-E720DE0E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5</a:t>
            </a:fld>
            <a:endParaRPr lang="ru-RU" noProof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0E55AF-949F-0821-FF03-7C0663C2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6" y="2578604"/>
            <a:ext cx="4790782" cy="308055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65D27C-D293-3C2A-C929-1D494ECD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54" y="2576991"/>
            <a:ext cx="4950743" cy="308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7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2818F-BC17-43B9-80CE-A494273A3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2" y="3044205"/>
            <a:ext cx="8933796" cy="769590"/>
          </a:xfrm>
        </p:spPr>
        <p:txBody>
          <a:bodyPr>
            <a:normAutofit/>
          </a:bodyPr>
          <a:lstStyle/>
          <a:p>
            <a:r>
              <a:rPr lang="ru-RU" sz="4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Кодекс панка</a:t>
            </a:r>
            <a:endParaRPr lang="ru-RU" sz="40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1A84B-4994-4C9E-AFF0-243EB80B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9295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1A6BF8-3CD8-4EA4-B3D2-F35028D1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8925CC-FC45-41E2-ADA6-2825EF38012D}"/>
              </a:ext>
            </a:extLst>
          </p:cNvPr>
          <p:cNvSpPr txBox="1"/>
          <p:nvPr/>
        </p:nvSpPr>
        <p:spPr>
          <a:xfrm>
            <a:off x="991205" y="764811"/>
            <a:ext cx="51047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Ч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то для тебя значит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“DIY” 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TikTok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Самостоятельное производство мебели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E5A851-F977-49FF-8F2A-E720DE0E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7</a:t>
            </a:fld>
            <a:endParaRPr lang="ru-RU" noProof="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F2D4BB-7FB4-B82E-E41A-746945ED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30" y="2048650"/>
            <a:ext cx="5844311" cy="41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5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1A6BF8-3CD8-4EA4-B3D2-F35028D1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8925CC-FC45-41E2-ADA6-2825EF38012D}"/>
              </a:ext>
            </a:extLst>
          </p:cNvPr>
          <p:cNvSpPr txBox="1"/>
          <p:nvPr/>
        </p:nvSpPr>
        <p:spPr>
          <a:xfrm>
            <a:off x="1066800" y="903310"/>
            <a:ext cx="713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Д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а кто такой, этот ваш «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SEX PISTOLS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»?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E5A851-F977-49FF-8F2A-E720DE0E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8</a:t>
            </a:fld>
            <a:endParaRPr lang="ru-RU" noProof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72A794-E09B-521A-1922-3F86EC07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902398"/>
            <a:ext cx="4395772" cy="30396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A29F1F-5B1C-3841-C397-7FEA0814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21" y="2233589"/>
            <a:ext cx="4607979" cy="30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B82C17-5119-4121-A6A8-9F50495F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2058"/>
            <a:ext cx="11095892" cy="132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17B75-D41D-4FAB-9961-F0547E86B0D8}"/>
              </a:ext>
            </a:extLst>
          </p:cNvPr>
          <p:cNvSpPr txBox="1"/>
          <p:nvPr/>
        </p:nvSpPr>
        <p:spPr>
          <a:xfrm>
            <a:off x="876499" y="764811"/>
            <a:ext cx="41265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Н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емного истории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V2.0</a:t>
            </a:r>
            <a:endParaRPr lang="ru-RU" sz="32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Или «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что было в 80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x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B091C9-794F-403F-99B5-8F6E338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ru-RU" noProof="0" smtClean="0"/>
              <a:t>9</a:t>
            </a:fld>
            <a:endParaRPr lang="ru-RU" noProof="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087C92-F10F-F51D-A7D8-52E5A7AE8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010" y="2271658"/>
            <a:ext cx="3953736" cy="37633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49B7FA-8485-35E0-359F-198ED4D4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848" y="2544530"/>
            <a:ext cx="4404142" cy="32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24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30_TF56219246.potx" id="{69EEC25B-ABC7-4454-846F-F928B9D35FD3}" vid="{45B93E1F-6038-4993-A4A4-AFB29483F2F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147</Words>
  <Application>Microsoft Office PowerPoint</Application>
  <PresentationFormat>Широкоэкранный</PresentationFormat>
  <Paragraphs>38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Avenir Next LT Pro</vt:lpstr>
      <vt:lpstr>Avenir Next LT Pro Light</vt:lpstr>
      <vt:lpstr>Calibri</vt:lpstr>
      <vt:lpstr>Calibri Light</vt:lpstr>
      <vt:lpstr>Gabriola</vt:lpstr>
      <vt:lpstr>Garamond</vt:lpstr>
      <vt:lpstr>СавонVTI</vt:lpstr>
      <vt:lpstr>Панк, как субкультура</vt:lpstr>
      <vt:lpstr>Философия панка</vt:lpstr>
      <vt:lpstr>Презентация PowerPoint</vt:lpstr>
      <vt:lpstr>Презентация PowerPoint</vt:lpstr>
      <vt:lpstr>Презентация PowerPoint</vt:lpstr>
      <vt:lpstr>Кодекс панка</vt:lpstr>
      <vt:lpstr>Презентация PowerPoint</vt:lpstr>
      <vt:lpstr>Презентация PowerPoint</vt:lpstr>
      <vt:lpstr>Презентация PowerPoint</vt:lpstr>
      <vt:lpstr>Презентация PowerPoint</vt:lpstr>
      <vt:lpstr>Современный панк</vt:lpstr>
      <vt:lpstr>Презентация PowerPoint</vt:lpstr>
      <vt:lpstr>Презентация PowerPoint</vt:lpstr>
      <vt:lpstr>Спасибо за внимание! P.s. Та самая мышь с «предыдущего слайда»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Трансформация труда и занятости</dc:title>
  <dc:creator>Timofei Tsypyshev</dc:creator>
  <cp:lastModifiedBy>Timofei Tsypyshev</cp:lastModifiedBy>
  <cp:revision>56</cp:revision>
  <dcterms:created xsi:type="dcterms:W3CDTF">2022-10-13T17:43:45Z</dcterms:created>
  <dcterms:modified xsi:type="dcterms:W3CDTF">2022-12-01T23:25:02Z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